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7" r:id="rId2"/>
  </p:sldIdLst>
  <p:sldSz cx="29260800" cy="21945600"/>
  <p:notesSz cx="9239250" cy="11982450"/>
  <p:defaultTextStyle>
    <a:defPPr>
      <a:defRPr lang="en-US"/>
    </a:defPPr>
    <a:lvl1pPr algn="l" rtl="0" eaLnBrk="0" fontAlgn="base" hangingPunct="0">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304770" algn="l" rtl="0" eaLnBrk="0" fontAlgn="base" hangingPunct="0">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609539" algn="l" rtl="0" eaLnBrk="0" fontAlgn="base" hangingPunct="0">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914309" algn="l" rtl="0" eaLnBrk="0" fontAlgn="base" hangingPunct="0">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219078" algn="l" rtl="0" eaLnBrk="0" fontAlgn="base" hangingPunct="0">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1523848" algn="l" defTabSz="609539"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1828617" algn="l" defTabSz="609539"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2133387" algn="l" defTabSz="609539"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2438156" algn="l" defTabSz="609539"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6880" userDrawn="1">
          <p15:clr>
            <a:srgbClr val="A4A3A4"/>
          </p15:clr>
        </p15:guide>
        <p15:guide id="2" userDrawn="1">
          <p15:clr>
            <a:srgbClr val="A4A3A4"/>
          </p15:clr>
        </p15:guide>
      </p15:sldGuideLst>
    </p:ext>
    <p:ext uri="{2D200454-40CA-4A62-9FC3-DE9A4176ACB9}">
      <p15:notesGuideLst xmlns:p15="http://schemas.microsoft.com/office/powerpoint/2012/main">
        <p15:guide id="1" orient="horz" pos="3774">
          <p15:clr>
            <a:srgbClr val="A4A3A4"/>
          </p15:clr>
        </p15:guide>
        <p15:guide id="2" pos="29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0310"/>
    <a:srgbClr val="182D33"/>
    <a:srgbClr val="37646F"/>
    <a:srgbClr val="EDEDED"/>
    <a:srgbClr val="5EACC1"/>
    <a:srgbClr val="1B2B32"/>
    <a:srgbClr val="003F75"/>
    <a:srgbClr val="EAEAEA"/>
    <a:srgbClr val="3399FF"/>
    <a:srgbClr val="A9A9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762"/>
    <p:restoredTop sz="96438" autoAdjust="0"/>
  </p:normalViewPr>
  <p:slideViewPr>
    <p:cSldViewPr>
      <p:cViewPr varScale="1">
        <p:scale>
          <a:sx n="40" d="100"/>
          <a:sy n="40" d="100"/>
        </p:scale>
        <p:origin x="3016" y="248"/>
      </p:cViewPr>
      <p:guideLst>
        <p:guide orient="horz" pos="6880"/>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37" d="100"/>
          <a:sy n="37" d="100"/>
        </p:scale>
        <p:origin x="-1488" y="-84"/>
      </p:cViewPr>
      <p:guideLst>
        <p:guide orient="horz" pos="3774"/>
        <p:guide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002088" cy="5984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14984" tIns="57492" rIns="114984" bIns="57492" numCol="1" anchor="t" anchorCtr="0" compatLnSpc="1">
            <a:prstTxWarp prst="textNoShape">
              <a:avLst/>
            </a:prstTxWarp>
          </a:bodyPr>
          <a:lstStyle>
            <a:lvl1pPr defTabSz="1149350">
              <a:defRPr sz="1500">
                <a:effectLst/>
              </a:defRPr>
            </a:lvl1pPr>
          </a:lstStyle>
          <a:p>
            <a:endParaRPr lang="en-US" altLang="zh-CN" dirty="0"/>
          </a:p>
        </p:txBody>
      </p:sp>
      <p:sp>
        <p:nvSpPr>
          <p:cNvPr id="6147" name="Rectangle 3"/>
          <p:cNvSpPr>
            <a:spLocks noGrp="1" noChangeArrowheads="1"/>
          </p:cNvSpPr>
          <p:nvPr>
            <p:ph type="dt" sz="quarter" idx="1"/>
          </p:nvPr>
        </p:nvSpPr>
        <p:spPr bwMode="auto">
          <a:xfrm>
            <a:off x="5235575" y="0"/>
            <a:ext cx="4002088" cy="5984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14984" tIns="57492" rIns="114984" bIns="57492" numCol="1" anchor="t" anchorCtr="0" compatLnSpc="1">
            <a:prstTxWarp prst="textNoShape">
              <a:avLst/>
            </a:prstTxWarp>
          </a:bodyPr>
          <a:lstStyle>
            <a:lvl1pPr algn="r" defTabSz="1149350">
              <a:defRPr sz="1500">
                <a:effectLst/>
              </a:defRPr>
            </a:lvl1pPr>
          </a:lstStyle>
          <a:p>
            <a:endParaRPr lang="en-US" altLang="zh-CN" dirty="0"/>
          </a:p>
        </p:txBody>
      </p:sp>
      <p:sp>
        <p:nvSpPr>
          <p:cNvPr id="6148" name="Rectangle 4"/>
          <p:cNvSpPr>
            <a:spLocks noGrp="1" noChangeArrowheads="1"/>
          </p:cNvSpPr>
          <p:nvPr>
            <p:ph type="ftr" sz="quarter" idx="2"/>
          </p:nvPr>
        </p:nvSpPr>
        <p:spPr bwMode="auto">
          <a:xfrm>
            <a:off x="0" y="11380788"/>
            <a:ext cx="4002088" cy="600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14984" tIns="57492" rIns="114984" bIns="57492" numCol="1" anchor="b" anchorCtr="0" compatLnSpc="1">
            <a:prstTxWarp prst="textNoShape">
              <a:avLst/>
            </a:prstTxWarp>
          </a:bodyPr>
          <a:lstStyle>
            <a:lvl1pPr defTabSz="1149350">
              <a:defRPr sz="1500">
                <a:effectLst/>
              </a:defRPr>
            </a:lvl1pPr>
          </a:lstStyle>
          <a:p>
            <a:endParaRPr lang="en-US" altLang="zh-CN" dirty="0"/>
          </a:p>
        </p:txBody>
      </p:sp>
      <p:sp>
        <p:nvSpPr>
          <p:cNvPr id="6149" name="Rectangle 5"/>
          <p:cNvSpPr>
            <a:spLocks noGrp="1" noChangeArrowheads="1"/>
          </p:cNvSpPr>
          <p:nvPr>
            <p:ph type="sldNum" sz="quarter" idx="3"/>
          </p:nvPr>
        </p:nvSpPr>
        <p:spPr bwMode="auto">
          <a:xfrm>
            <a:off x="5235575" y="11380788"/>
            <a:ext cx="4002088" cy="600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14984" tIns="57492" rIns="114984" bIns="57492" numCol="1" anchor="b" anchorCtr="0" compatLnSpc="1">
            <a:prstTxWarp prst="textNoShape">
              <a:avLst/>
            </a:prstTxWarp>
          </a:bodyPr>
          <a:lstStyle>
            <a:lvl1pPr algn="r" defTabSz="1149350">
              <a:defRPr sz="1500">
                <a:effectLst/>
              </a:defRPr>
            </a:lvl1pPr>
          </a:lstStyle>
          <a:p>
            <a:fld id="{56A6134A-9986-4884-ADAB-C57241D32564}" type="slidenum">
              <a:rPr lang="zh-CN" altLang="en-US"/>
              <a:pPr/>
              <a:t>‹#›</a:t>
            </a:fld>
            <a:endParaRPr lang="en-US" altLang="zh-CN" dirty="0"/>
          </a:p>
        </p:txBody>
      </p:sp>
    </p:spTree>
    <p:extLst>
      <p:ext uri="{BB962C8B-B14F-4D97-AF65-F5344CB8AC3E}">
        <p14:creationId xmlns:p14="http://schemas.microsoft.com/office/powerpoint/2010/main" val="934862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983038" cy="592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14976" tIns="57487" rIns="114976" bIns="57487" numCol="1" anchor="t" anchorCtr="0" compatLnSpc="1">
            <a:prstTxWarp prst="textNoShape">
              <a:avLst/>
            </a:prstTxWarp>
          </a:bodyPr>
          <a:lstStyle>
            <a:lvl1pPr defTabSz="1149350">
              <a:defRPr sz="1500">
                <a:effectLst/>
              </a:defRPr>
            </a:lvl1pPr>
          </a:lstStyle>
          <a:p>
            <a:endParaRPr lang="en-US" altLang="zh-CN" dirty="0"/>
          </a:p>
        </p:txBody>
      </p:sp>
      <p:sp>
        <p:nvSpPr>
          <p:cNvPr id="4099" name="Rectangle 3"/>
          <p:cNvSpPr>
            <a:spLocks noGrp="1" noChangeArrowheads="1"/>
          </p:cNvSpPr>
          <p:nvPr>
            <p:ph type="dt" idx="1"/>
          </p:nvPr>
        </p:nvSpPr>
        <p:spPr bwMode="auto">
          <a:xfrm>
            <a:off x="5241925" y="0"/>
            <a:ext cx="3983038" cy="592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14976" tIns="57487" rIns="114976" bIns="57487" numCol="1" anchor="t" anchorCtr="0" compatLnSpc="1">
            <a:prstTxWarp prst="textNoShape">
              <a:avLst/>
            </a:prstTxWarp>
          </a:bodyPr>
          <a:lstStyle>
            <a:lvl1pPr algn="r" defTabSz="1149350">
              <a:defRPr sz="1500">
                <a:effectLst/>
              </a:defRPr>
            </a:lvl1pPr>
          </a:lstStyle>
          <a:p>
            <a:endParaRPr lang="en-US" altLang="zh-CN" dirty="0"/>
          </a:p>
        </p:txBody>
      </p:sp>
      <p:sp>
        <p:nvSpPr>
          <p:cNvPr id="2052" name="Rectangle 4"/>
          <p:cNvSpPr>
            <a:spLocks noGrp="1" noRot="1" noChangeAspect="1" noChangeArrowheads="1" noTextEdit="1"/>
          </p:cNvSpPr>
          <p:nvPr>
            <p:ph type="sldImg" idx="2"/>
          </p:nvPr>
        </p:nvSpPr>
        <p:spPr bwMode="auto">
          <a:xfrm>
            <a:off x="1582738" y="889000"/>
            <a:ext cx="6059487" cy="4545013"/>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4101" name="Rectangle 5"/>
          <p:cNvSpPr>
            <a:spLocks noGrp="1" noChangeArrowheads="1"/>
          </p:cNvSpPr>
          <p:nvPr>
            <p:ph type="body" sz="quarter" idx="3"/>
          </p:nvPr>
        </p:nvSpPr>
        <p:spPr bwMode="auto">
          <a:xfrm>
            <a:off x="1257300" y="5732463"/>
            <a:ext cx="6708775" cy="5335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14976" tIns="57487" rIns="114976" bIns="57487"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4102" name="Rectangle 6"/>
          <p:cNvSpPr>
            <a:spLocks noGrp="1" noChangeArrowheads="1"/>
          </p:cNvSpPr>
          <p:nvPr>
            <p:ph type="ftr" sz="quarter" idx="4"/>
          </p:nvPr>
        </p:nvSpPr>
        <p:spPr bwMode="auto">
          <a:xfrm>
            <a:off x="0" y="11363325"/>
            <a:ext cx="3983038" cy="593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14976" tIns="57487" rIns="114976" bIns="57487" numCol="1" anchor="b" anchorCtr="0" compatLnSpc="1">
            <a:prstTxWarp prst="textNoShape">
              <a:avLst/>
            </a:prstTxWarp>
          </a:bodyPr>
          <a:lstStyle>
            <a:lvl1pPr defTabSz="1149350">
              <a:defRPr sz="1500">
                <a:effectLst/>
              </a:defRPr>
            </a:lvl1pPr>
          </a:lstStyle>
          <a:p>
            <a:endParaRPr lang="en-US" altLang="zh-CN" dirty="0"/>
          </a:p>
        </p:txBody>
      </p:sp>
      <p:sp>
        <p:nvSpPr>
          <p:cNvPr id="4103" name="Rectangle 7"/>
          <p:cNvSpPr>
            <a:spLocks noGrp="1" noChangeArrowheads="1"/>
          </p:cNvSpPr>
          <p:nvPr>
            <p:ph type="sldNum" sz="quarter" idx="5"/>
          </p:nvPr>
        </p:nvSpPr>
        <p:spPr bwMode="auto">
          <a:xfrm>
            <a:off x="5241925" y="11363325"/>
            <a:ext cx="3983038" cy="593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14976" tIns="57487" rIns="114976" bIns="57487" numCol="1" anchor="b" anchorCtr="0" compatLnSpc="1">
            <a:prstTxWarp prst="textNoShape">
              <a:avLst/>
            </a:prstTxWarp>
          </a:bodyPr>
          <a:lstStyle>
            <a:lvl1pPr algn="r" defTabSz="1149350">
              <a:defRPr sz="1500">
                <a:effectLst/>
              </a:defRPr>
            </a:lvl1pPr>
          </a:lstStyle>
          <a:p>
            <a:fld id="{23124DF2-DDA8-402F-81DD-AC1D1E5694AB}" type="slidenum">
              <a:rPr lang="zh-CN" altLang="en-US"/>
              <a:pPr/>
              <a:t>‹#›</a:t>
            </a:fld>
            <a:endParaRPr lang="en-US" altLang="zh-CN" dirty="0"/>
          </a:p>
        </p:txBody>
      </p:sp>
    </p:spTree>
    <p:extLst>
      <p:ext uri="{BB962C8B-B14F-4D97-AF65-F5344CB8AC3E}">
        <p14:creationId xmlns:p14="http://schemas.microsoft.com/office/powerpoint/2010/main" val="1904019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Times New Roman" pitchFamily="18" charset="0"/>
        <a:ea typeface="+mn-ea"/>
        <a:cs typeface="+mn-cs"/>
      </a:defRPr>
    </a:lvl1pPr>
    <a:lvl2pPr marL="304770" algn="l" rtl="0" eaLnBrk="0" fontAlgn="base" hangingPunct="0">
      <a:spcBef>
        <a:spcPct val="30000"/>
      </a:spcBef>
      <a:spcAft>
        <a:spcPct val="0"/>
      </a:spcAft>
      <a:defRPr sz="800" kern="1200">
        <a:solidFill>
          <a:schemeClr val="tx1"/>
        </a:solidFill>
        <a:latin typeface="Times New Roman" pitchFamily="18" charset="0"/>
        <a:ea typeface="+mn-ea"/>
        <a:cs typeface="+mn-cs"/>
      </a:defRPr>
    </a:lvl2pPr>
    <a:lvl3pPr marL="609539" algn="l" rtl="0" eaLnBrk="0" fontAlgn="base" hangingPunct="0">
      <a:spcBef>
        <a:spcPct val="30000"/>
      </a:spcBef>
      <a:spcAft>
        <a:spcPct val="0"/>
      </a:spcAft>
      <a:defRPr sz="800" kern="1200">
        <a:solidFill>
          <a:schemeClr val="tx1"/>
        </a:solidFill>
        <a:latin typeface="Times New Roman" pitchFamily="18" charset="0"/>
        <a:ea typeface="+mn-ea"/>
        <a:cs typeface="+mn-cs"/>
      </a:defRPr>
    </a:lvl3pPr>
    <a:lvl4pPr marL="914309" algn="l" rtl="0" eaLnBrk="0" fontAlgn="base" hangingPunct="0">
      <a:spcBef>
        <a:spcPct val="30000"/>
      </a:spcBef>
      <a:spcAft>
        <a:spcPct val="0"/>
      </a:spcAft>
      <a:defRPr sz="800" kern="1200">
        <a:solidFill>
          <a:schemeClr val="tx1"/>
        </a:solidFill>
        <a:latin typeface="Times New Roman" pitchFamily="18" charset="0"/>
        <a:ea typeface="+mn-ea"/>
        <a:cs typeface="+mn-cs"/>
      </a:defRPr>
    </a:lvl4pPr>
    <a:lvl5pPr marL="1219078" algn="l" rtl="0" eaLnBrk="0" fontAlgn="base" hangingPunct="0">
      <a:spcBef>
        <a:spcPct val="30000"/>
      </a:spcBef>
      <a:spcAft>
        <a:spcPct val="0"/>
      </a:spcAft>
      <a:defRPr sz="800" kern="1200">
        <a:solidFill>
          <a:schemeClr val="tx1"/>
        </a:solidFill>
        <a:latin typeface="Times New Roman" pitchFamily="18" charset="0"/>
        <a:ea typeface="+mn-ea"/>
        <a:cs typeface="+mn-cs"/>
      </a:defRPr>
    </a:lvl5pPr>
    <a:lvl6pPr marL="1523848" algn="l" defTabSz="609539" rtl="0" eaLnBrk="1" latinLnBrk="0" hangingPunct="1">
      <a:defRPr sz="800" kern="1200">
        <a:solidFill>
          <a:schemeClr val="tx1"/>
        </a:solidFill>
        <a:latin typeface="+mn-lt"/>
        <a:ea typeface="+mn-ea"/>
        <a:cs typeface="+mn-cs"/>
      </a:defRPr>
    </a:lvl6pPr>
    <a:lvl7pPr marL="1828617" algn="l" defTabSz="609539" rtl="0" eaLnBrk="1" latinLnBrk="0" hangingPunct="1">
      <a:defRPr sz="800" kern="1200">
        <a:solidFill>
          <a:schemeClr val="tx1"/>
        </a:solidFill>
        <a:latin typeface="+mn-lt"/>
        <a:ea typeface="+mn-ea"/>
        <a:cs typeface="+mn-cs"/>
      </a:defRPr>
    </a:lvl7pPr>
    <a:lvl8pPr marL="2133387" algn="l" defTabSz="609539" rtl="0" eaLnBrk="1" latinLnBrk="0" hangingPunct="1">
      <a:defRPr sz="800" kern="1200">
        <a:solidFill>
          <a:schemeClr val="tx1"/>
        </a:solidFill>
        <a:latin typeface="+mn-lt"/>
        <a:ea typeface="+mn-ea"/>
        <a:cs typeface="+mn-cs"/>
      </a:defRPr>
    </a:lvl8pPr>
    <a:lvl9pPr marL="2438156" algn="l" defTabSz="609539" rtl="0" eaLnBrk="1" latinLnBrk="0" hangingPunct="1">
      <a:defRPr sz="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94749" y="6817784"/>
            <a:ext cx="24871304" cy="4703233"/>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4389497" y="12435417"/>
            <a:ext cx="20481807" cy="5609167"/>
          </a:xfrm>
          <a:prstGeom prst="rect">
            <a:avLst/>
          </a:prstGeom>
        </p:spPr>
        <p:txBody>
          <a:bodyPr/>
          <a:lstStyle>
            <a:lvl1pPr marL="0" indent="0" algn="ctr">
              <a:buNone/>
              <a:defRPr/>
            </a:lvl1pPr>
            <a:lvl2pPr marL="304815" indent="0" algn="ctr">
              <a:buNone/>
              <a:defRPr/>
            </a:lvl2pPr>
            <a:lvl3pPr marL="609630" indent="0" algn="ctr">
              <a:buNone/>
              <a:defRPr/>
            </a:lvl3pPr>
            <a:lvl4pPr marL="914446" indent="0" algn="ctr">
              <a:buNone/>
              <a:defRPr/>
            </a:lvl4pPr>
            <a:lvl5pPr marL="1219261" indent="0" algn="ctr">
              <a:buNone/>
              <a:defRPr/>
            </a:lvl5pPr>
            <a:lvl6pPr marL="1524076" indent="0" algn="ctr">
              <a:buNone/>
              <a:defRPr/>
            </a:lvl6pPr>
            <a:lvl7pPr marL="1828891" indent="0" algn="ctr">
              <a:buNone/>
              <a:defRPr/>
            </a:lvl7pPr>
            <a:lvl8pPr marL="2133707" indent="0" algn="ctr">
              <a:buNone/>
              <a:defRPr/>
            </a:lvl8pPr>
            <a:lvl9pPr marL="2438522" indent="0" algn="ctr">
              <a:buNone/>
              <a:defRPr/>
            </a:lvl9pPr>
          </a:lstStyle>
          <a:p>
            <a:r>
              <a:rPr lang="en-US"/>
              <a:t>Click to edit Master subtitle style</a:t>
            </a:r>
          </a:p>
        </p:txBody>
      </p:sp>
    </p:spTree>
    <p:extLst>
      <p:ext uri="{BB962C8B-B14F-4D97-AF65-F5344CB8AC3E}">
        <p14:creationId xmlns:p14="http://schemas.microsoft.com/office/powerpoint/2010/main" val="4116601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62853" y="878417"/>
            <a:ext cx="26335096" cy="36576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462853" y="5120217"/>
            <a:ext cx="26335096" cy="1448329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93822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214645" y="878417"/>
            <a:ext cx="6583304" cy="18725092"/>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462852" y="878417"/>
            <a:ext cx="19661481" cy="1872509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31512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62853" y="878417"/>
            <a:ext cx="26335096" cy="36576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462853" y="5120217"/>
            <a:ext cx="26335096" cy="1448329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4308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11401" y="14102293"/>
            <a:ext cx="24871304" cy="4358217"/>
          </a:xfrm>
          <a:prstGeom prst="rect">
            <a:avLst/>
          </a:prstGeo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2311401" y="9301692"/>
            <a:ext cx="24871304" cy="4800600"/>
          </a:xfrm>
          <a:prstGeom prst="rect">
            <a:avLst/>
          </a:prstGeom>
        </p:spPr>
        <p:txBody>
          <a:bodyPr anchor="b"/>
          <a:lstStyle>
            <a:lvl1pPr marL="0" indent="0">
              <a:buNone/>
              <a:defRPr sz="1333"/>
            </a:lvl1pPr>
            <a:lvl2pPr marL="304815" indent="0">
              <a:buNone/>
              <a:defRPr sz="1200"/>
            </a:lvl2pPr>
            <a:lvl3pPr marL="609630" indent="0">
              <a:buNone/>
              <a:defRPr sz="1067"/>
            </a:lvl3pPr>
            <a:lvl4pPr marL="914446" indent="0">
              <a:buNone/>
              <a:defRPr sz="933"/>
            </a:lvl4pPr>
            <a:lvl5pPr marL="1219261" indent="0">
              <a:buNone/>
              <a:defRPr sz="933"/>
            </a:lvl5pPr>
            <a:lvl6pPr marL="1524076" indent="0">
              <a:buNone/>
              <a:defRPr sz="933"/>
            </a:lvl6pPr>
            <a:lvl7pPr marL="1828891" indent="0">
              <a:buNone/>
              <a:defRPr sz="933"/>
            </a:lvl7pPr>
            <a:lvl8pPr marL="2133707" indent="0">
              <a:buNone/>
              <a:defRPr sz="933"/>
            </a:lvl8pPr>
            <a:lvl9pPr marL="2438522" indent="0">
              <a:buNone/>
              <a:defRPr sz="933"/>
            </a:lvl9pPr>
          </a:lstStyle>
          <a:p>
            <a:pPr lvl="0"/>
            <a:r>
              <a:rPr lang="en-US"/>
              <a:t>Click to edit Master text styles</a:t>
            </a:r>
          </a:p>
        </p:txBody>
      </p:sp>
    </p:spTree>
    <p:extLst>
      <p:ext uri="{BB962C8B-B14F-4D97-AF65-F5344CB8AC3E}">
        <p14:creationId xmlns:p14="http://schemas.microsoft.com/office/powerpoint/2010/main" val="1722449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62853" y="878417"/>
            <a:ext cx="26335096" cy="36576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462853" y="5120217"/>
            <a:ext cx="13122392" cy="14483292"/>
          </a:xfrm>
          <a:prstGeom prst="rect">
            <a:avLst/>
          </a:prstGeo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675556" y="5120217"/>
            <a:ext cx="13122393" cy="14483292"/>
          </a:xfrm>
          <a:prstGeom prst="rect">
            <a:avLst/>
          </a:prstGeo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04973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2853" y="878417"/>
            <a:ext cx="26335096" cy="36576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62852" y="4912784"/>
            <a:ext cx="12928600" cy="2046817"/>
          </a:xfrm>
          <a:prstGeom prst="rect">
            <a:avLst/>
          </a:prstGeo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1462852" y="6959601"/>
            <a:ext cx="12928600" cy="12643909"/>
          </a:xfrm>
          <a:prstGeom prst="rect">
            <a:avLst/>
          </a:prstGeo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4863704" y="4912784"/>
            <a:ext cx="12934245" cy="2046817"/>
          </a:xfrm>
          <a:prstGeom prst="rect">
            <a:avLst/>
          </a:prstGeo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14863704" y="6959601"/>
            <a:ext cx="12934245" cy="12643909"/>
          </a:xfrm>
          <a:prstGeom prst="rect">
            <a:avLst/>
          </a:prstGeo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20596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62853" y="878417"/>
            <a:ext cx="26335096" cy="36576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245704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0981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2852" y="874184"/>
            <a:ext cx="9626600" cy="3717925"/>
          </a:xfrm>
          <a:prstGeom prst="rect">
            <a:avLst/>
          </a:prstGeo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11440349" y="874184"/>
            <a:ext cx="16357600" cy="18729325"/>
          </a:xfrm>
          <a:prstGeom prst="rect">
            <a:avLst/>
          </a:prstGeo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62852" y="4592109"/>
            <a:ext cx="9626600" cy="15011400"/>
          </a:xfrm>
          <a:prstGeom prst="rect">
            <a:avLst/>
          </a:prstGeo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Tree>
    <p:extLst>
      <p:ext uri="{BB962C8B-B14F-4D97-AF65-F5344CB8AC3E}">
        <p14:creationId xmlns:p14="http://schemas.microsoft.com/office/powerpoint/2010/main" val="411175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35697" y="15361710"/>
            <a:ext cx="17556104" cy="1813983"/>
          </a:xfrm>
          <a:prstGeom prst="rect">
            <a:avLst/>
          </a:prstGeo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5735697" y="1961093"/>
            <a:ext cx="17556104" cy="13166725"/>
          </a:xfrm>
          <a:prstGeom prst="rect">
            <a:avLst/>
          </a:prstGeo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pPr lvl="0"/>
            <a:endParaRPr lang="en-US" noProof="0" dirty="0"/>
          </a:p>
        </p:txBody>
      </p:sp>
      <p:sp>
        <p:nvSpPr>
          <p:cNvPr id="4" name="Text Placeholder 3"/>
          <p:cNvSpPr>
            <a:spLocks noGrp="1"/>
          </p:cNvSpPr>
          <p:nvPr>
            <p:ph type="body" sz="half" idx="2"/>
          </p:nvPr>
        </p:nvSpPr>
        <p:spPr>
          <a:xfrm>
            <a:off x="5735697" y="17175693"/>
            <a:ext cx="17556104" cy="2574925"/>
          </a:xfrm>
          <a:prstGeom prst="rect">
            <a:avLst/>
          </a:prstGeo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Tree>
    <p:extLst>
      <p:ext uri="{BB962C8B-B14F-4D97-AF65-F5344CB8AC3E}">
        <p14:creationId xmlns:p14="http://schemas.microsoft.com/office/powerpoint/2010/main" val="67395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50094" rtl="0" eaLnBrk="0" fontAlgn="base" hangingPunct="0">
        <a:spcBef>
          <a:spcPct val="0"/>
        </a:spcBef>
        <a:spcAft>
          <a:spcPct val="0"/>
        </a:spcAft>
        <a:defRPr sz="9867">
          <a:solidFill>
            <a:schemeClr val="tx2"/>
          </a:solidFill>
          <a:latin typeface="+mj-lt"/>
          <a:ea typeface="+mj-ea"/>
          <a:cs typeface="+mj-cs"/>
        </a:defRPr>
      </a:lvl1pPr>
      <a:lvl2pPr algn="ctr" defTabSz="2050094" rtl="0" eaLnBrk="0" fontAlgn="base" hangingPunct="0">
        <a:spcBef>
          <a:spcPct val="0"/>
        </a:spcBef>
        <a:spcAft>
          <a:spcPct val="0"/>
        </a:spcAft>
        <a:defRPr sz="9867">
          <a:solidFill>
            <a:schemeClr val="tx2"/>
          </a:solidFill>
          <a:latin typeface="Times New Roman" pitchFamily="18" charset="0"/>
        </a:defRPr>
      </a:lvl2pPr>
      <a:lvl3pPr algn="ctr" defTabSz="2050094" rtl="0" eaLnBrk="0" fontAlgn="base" hangingPunct="0">
        <a:spcBef>
          <a:spcPct val="0"/>
        </a:spcBef>
        <a:spcAft>
          <a:spcPct val="0"/>
        </a:spcAft>
        <a:defRPr sz="9867">
          <a:solidFill>
            <a:schemeClr val="tx2"/>
          </a:solidFill>
          <a:latin typeface="Times New Roman" pitchFamily="18" charset="0"/>
        </a:defRPr>
      </a:lvl3pPr>
      <a:lvl4pPr algn="ctr" defTabSz="2050094" rtl="0" eaLnBrk="0" fontAlgn="base" hangingPunct="0">
        <a:spcBef>
          <a:spcPct val="0"/>
        </a:spcBef>
        <a:spcAft>
          <a:spcPct val="0"/>
        </a:spcAft>
        <a:defRPr sz="9867">
          <a:solidFill>
            <a:schemeClr val="tx2"/>
          </a:solidFill>
          <a:latin typeface="Times New Roman" pitchFamily="18" charset="0"/>
        </a:defRPr>
      </a:lvl4pPr>
      <a:lvl5pPr algn="ctr" defTabSz="2050094" rtl="0" eaLnBrk="0" fontAlgn="base" hangingPunct="0">
        <a:spcBef>
          <a:spcPct val="0"/>
        </a:spcBef>
        <a:spcAft>
          <a:spcPct val="0"/>
        </a:spcAft>
        <a:defRPr sz="9867">
          <a:solidFill>
            <a:schemeClr val="tx2"/>
          </a:solidFill>
          <a:latin typeface="Times New Roman" pitchFamily="18" charset="0"/>
        </a:defRPr>
      </a:lvl5pPr>
      <a:lvl6pPr marL="304815" algn="ctr" defTabSz="2050094" rtl="0" eaLnBrk="0" fontAlgn="base" hangingPunct="0">
        <a:spcBef>
          <a:spcPct val="0"/>
        </a:spcBef>
        <a:spcAft>
          <a:spcPct val="0"/>
        </a:spcAft>
        <a:defRPr sz="9867">
          <a:solidFill>
            <a:schemeClr val="tx2"/>
          </a:solidFill>
          <a:latin typeface="Times New Roman" pitchFamily="18" charset="0"/>
        </a:defRPr>
      </a:lvl6pPr>
      <a:lvl7pPr marL="609630" algn="ctr" defTabSz="2050094" rtl="0" eaLnBrk="0" fontAlgn="base" hangingPunct="0">
        <a:spcBef>
          <a:spcPct val="0"/>
        </a:spcBef>
        <a:spcAft>
          <a:spcPct val="0"/>
        </a:spcAft>
        <a:defRPr sz="9867">
          <a:solidFill>
            <a:schemeClr val="tx2"/>
          </a:solidFill>
          <a:latin typeface="Times New Roman" pitchFamily="18" charset="0"/>
        </a:defRPr>
      </a:lvl7pPr>
      <a:lvl8pPr marL="914446" algn="ctr" defTabSz="2050094" rtl="0" eaLnBrk="0" fontAlgn="base" hangingPunct="0">
        <a:spcBef>
          <a:spcPct val="0"/>
        </a:spcBef>
        <a:spcAft>
          <a:spcPct val="0"/>
        </a:spcAft>
        <a:defRPr sz="9867">
          <a:solidFill>
            <a:schemeClr val="tx2"/>
          </a:solidFill>
          <a:latin typeface="Times New Roman" pitchFamily="18" charset="0"/>
        </a:defRPr>
      </a:lvl8pPr>
      <a:lvl9pPr marL="1219261" algn="ctr" defTabSz="2050094" rtl="0" eaLnBrk="0" fontAlgn="base" hangingPunct="0">
        <a:spcBef>
          <a:spcPct val="0"/>
        </a:spcBef>
        <a:spcAft>
          <a:spcPct val="0"/>
        </a:spcAft>
        <a:defRPr sz="9867">
          <a:solidFill>
            <a:schemeClr val="tx2"/>
          </a:solidFill>
          <a:latin typeface="Times New Roman" pitchFamily="18" charset="0"/>
        </a:defRPr>
      </a:lvl9pPr>
    </p:titleStyle>
    <p:bodyStyle>
      <a:lvl1pPr marL="767330" indent="-767330" algn="l" defTabSz="2050094" rtl="0" eaLnBrk="0" fontAlgn="base" hangingPunct="0">
        <a:spcBef>
          <a:spcPct val="20000"/>
        </a:spcBef>
        <a:spcAft>
          <a:spcPct val="0"/>
        </a:spcAft>
        <a:buChar char="•"/>
        <a:defRPr sz="7134">
          <a:solidFill>
            <a:schemeClr val="tx1"/>
          </a:solidFill>
          <a:latin typeface="+mn-lt"/>
          <a:ea typeface="+mn-ea"/>
          <a:cs typeface="+mn-cs"/>
        </a:defRPr>
      </a:lvl1pPr>
      <a:lvl2pPr marL="1664842" indent="-640324" algn="l" defTabSz="2050094" rtl="0" eaLnBrk="0" fontAlgn="base" hangingPunct="0">
        <a:spcBef>
          <a:spcPct val="20000"/>
        </a:spcBef>
        <a:spcAft>
          <a:spcPct val="0"/>
        </a:spcAft>
        <a:buChar char="–"/>
        <a:defRPr sz="6334">
          <a:solidFill>
            <a:schemeClr val="tx1"/>
          </a:solidFill>
          <a:latin typeface="+mn-lt"/>
        </a:defRPr>
      </a:lvl2pPr>
      <a:lvl3pPr marL="2562353" indent="-512259" algn="l" defTabSz="2050094" rtl="0" eaLnBrk="0" fontAlgn="base" hangingPunct="0">
        <a:spcBef>
          <a:spcPct val="20000"/>
        </a:spcBef>
        <a:spcAft>
          <a:spcPct val="0"/>
        </a:spcAft>
        <a:buChar char="•"/>
        <a:defRPr sz="5400">
          <a:solidFill>
            <a:schemeClr val="tx1"/>
          </a:solidFill>
          <a:latin typeface="+mn-lt"/>
        </a:defRPr>
      </a:lvl3pPr>
      <a:lvl4pPr marL="3590046" indent="-515434" algn="l" defTabSz="2050094" rtl="0" eaLnBrk="0" fontAlgn="base" hangingPunct="0">
        <a:spcBef>
          <a:spcPct val="20000"/>
        </a:spcBef>
        <a:spcAft>
          <a:spcPct val="0"/>
        </a:spcAft>
        <a:buChar char="–"/>
        <a:defRPr sz="4334">
          <a:solidFill>
            <a:schemeClr val="tx1"/>
          </a:solidFill>
          <a:latin typeface="+mn-lt"/>
        </a:defRPr>
      </a:lvl4pPr>
      <a:lvl5pPr marL="4614564" indent="-512259" algn="l" defTabSz="2050094" rtl="0" eaLnBrk="0" fontAlgn="base" hangingPunct="0">
        <a:spcBef>
          <a:spcPct val="20000"/>
        </a:spcBef>
        <a:spcAft>
          <a:spcPct val="0"/>
        </a:spcAft>
        <a:buChar char="»"/>
        <a:defRPr sz="4334">
          <a:solidFill>
            <a:schemeClr val="tx1"/>
          </a:solidFill>
          <a:latin typeface="+mn-lt"/>
        </a:defRPr>
      </a:lvl5pPr>
      <a:lvl6pPr marL="4919379" indent="-512259" algn="l" defTabSz="2050094" rtl="0" eaLnBrk="0" fontAlgn="base" hangingPunct="0">
        <a:spcBef>
          <a:spcPct val="20000"/>
        </a:spcBef>
        <a:spcAft>
          <a:spcPct val="0"/>
        </a:spcAft>
        <a:buChar char="»"/>
        <a:defRPr sz="4334">
          <a:solidFill>
            <a:schemeClr val="tx1"/>
          </a:solidFill>
          <a:latin typeface="+mn-lt"/>
        </a:defRPr>
      </a:lvl6pPr>
      <a:lvl7pPr marL="5224195" indent="-512259" algn="l" defTabSz="2050094" rtl="0" eaLnBrk="0" fontAlgn="base" hangingPunct="0">
        <a:spcBef>
          <a:spcPct val="20000"/>
        </a:spcBef>
        <a:spcAft>
          <a:spcPct val="0"/>
        </a:spcAft>
        <a:buChar char="»"/>
        <a:defRPr sz="4334">
          <a:solidFill>
            <a:schemeClr val="tx1"/>
          </a:solidFill>
          <a:latin typeface="+mn-lt"/>
        </a:defRPr>
      </a:lvl7pPr>
      <a:lvl8pPr marL="5529010" indent="-512259" algn="l" defTabSz="2050094" rtl="0" eaLnBrk="0" fontAlgn="base" hangingPunct="0">
        <a:spcBef>
          <a:spcPct val="20000"/>
        </a:spcBef>
        <a:spcAft>
          <a:spcPct val="0"/>
        </a:spcAft>
        <a:buChar char="»"/>
        <a:defRPr sz="4334">
          <a:solidFill>
            <a:schemeClr val="tx1"/>
          </a:solidFill>
          <a:latin typeface="+mn-lt"/>
        </a:defRPr>
      </a:lvl8pPr>
      <a:lvl9pPr marL="5833825" indent="-512259" algn="l" defTabSz="2050094" rtl="0" eaLnBrk="0" fontAlgn="base" hangingPunct="0">
        <a:spcBef>
          <a:spcPct val="20000"/>
        </a:spcBef>
        <a:spcAft>
          <a:spcPct val="0"/>
        </a:spcAft>
        <a:buChar char="»"/>
        <a:defRPr sz="4334">
          <a:solidFill>
            <a:schemeClr val="tx1"/>
          </a:solidFill>
          <a:latin typeface="+mn-lt"/>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gi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schemeClr>
            </a:gs>
            <a:gs pos="100000">
              <a:schemeClr val="bg1">
                <a:lumMod val="75000"/>
              </a:schemeClr>
            </a:gs>
          </a:gsLst>
          <a:lin ang="16200000" scaled="0"/>
          <a:tileRect/>
        </a:gradFill>
        <a:effectLst/>
      </p:bgPr>
    </p:bg>
    <p:spTree>
      <p:nvGrpSpPr>
        <p:cNvPr id="1" name=""/>
        <p:cNvGrpSpPr/>
        <p:nvPr/>
      </p:nvGrpSpPr>
      <p:grpSpPr>
        <a:xfrm>
          <a:off x="0" y="0"/>
          <a:ext cx="0" cy="0"/>
          <a:chOff x="0" y="0"/>
          <a:chExt cx="0" cy="0"/>
        </a:xfrm>
      </p:grpSpPr>
      <p:sp>
        <p:nvSpPr>
          <p:cNvPr id="5" name="TextBox 4"/>
          <p:cNvSpPr txBox="1"/>
          <p:nvPr/>
        </p:nvSpPr>
        <p:spPr>
          <a:xfrm>
            <a:off x="1066800" y="422632"/>
            <a:ext cx="27127200" cy="2554545"/>
          </a:xfrm>
          <a:prstGeom prst="rect">
            <a:avLst/>
          </a:prstGeom>
          <a:noFill/>
          <a:ln>
            <a:noFill/>
          </a:ln>
        </p:spPr>
        <p:txBody>
          <a:bodyPr wrap="square" rtlCol="0">
            <a:spAutoFit/>
          </a:bodyPr>
          <a:lstStyle/>
          <a:p>
            <a:pPr algn="ctr"/>
            <a:r>
              <a:rPr lang="en-US" sz="8000" dirty="0">
                <a:effectLst/>
                <a:latin typeface="Arial"/>
                <a:cs typeface="Arial"/>
              </a:rPr>
              <a:t>My Poster is Better: The revolution transforming academic poster design </a:t>
            </a:r>
          </a:p>
        </p:txBody>
      </p:sp>
      <p:sp>
        <p:nvSpPr>
          <p:cNvPr id="8" name="TextBox 7"/>
          <p:cNvSpPr txBox="1"/>
          <p:nvPr/>
        </p:nvSpPr>
        <p:spPr>
          <a:xfrm>
            <a:off x="1323201" y="2997200"/>
            <a:ext cx="26614399" cy="502766"/>
          </a:xfrm>
          <a:prstGeom prst="rect">
            <a:avLst/>
          </a:prstGeom>
          <a:noFill/>
        </p:spPr>
        <p:txBody>
          <a:bodyPr wrap="square" rtlCol="0">
            <a:spAutoFit/>
          </a:bodyPr>
          <a:lstStyle/>
          <a:p>
            <a:pPr algn="ctr"/>
            <a:r>
              <a:rPr lang="en-US" sz="2667" spc="200" dirty="0">
                <a:effectLst/>
                <a:latin typeface="Arial"/>
                <a:cs typeface="Arial"/>
              </a:rPr>
              <a:t>F. LastName, Organization or School; F. LastName, Organization or School</a:t>
            </a:r>
            <a:endParaRPr lang="en-US" sz="2667" dirty="0">
              <a:effectLst/>
              <a:latin typeface="Arial"/>
              <a:cs typeface="Arial"/>
            </a:endParaRPr>
          </a:p>
        </p:txBody>
      </p:sp>
      <p:sp>
        <p:nvSpPr>
          <p:cNvPr id="15" name="TextBox 14"/>
          <p:cNvSpPr txBox="1"/>
          <p:nvPr/>
        </p:nvSpPr>
        <p:spPr>
          <a:xfrm>
            <a:off x="965200" y="4775200"/>
            <a:ext cx="6400800" cy="707886"/>
          </a:xfrm>
          <a:prstGeom prst="rect">
            <a:avLst/>
          </a:prstGeom>
          <a:noFill/>
        </p:spPr>
        <p:txBody>
          <a:bodyPr wrap="square" rtlCol="0">
            <a:spAutoFit/>
          </a:bodyPr>
          <a:lstStyle/>
          <a:p>
            <a:r>
              <a:rPr lang="en-US" sz="4000" b="1" dirty="0">
                <a:effectLst/>
                <a:latin typeface="Arial"/>
                <a:cs typeface="Arial"/>
              </a:rPr>
              <a:t>Introduction</a:t>
            </a:r>
          </a:p>
        </p:txBody>
      </p:sp>
      <p:sp>
        <p:nvSpPr>
          <p:cNvPr id="16" name="Rectangle 15"/>
          <p:cNvSpPr/>
          <p:nvPr/>
        </p:nvSpPr>
        <p:spPr bwMode="auto">
          <a:xfrm>
            <a:off x="8382000" y="4622800"/>
            <a:ext cx="12547600" cy="1620520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60960" tIns="30480" rIns="60960" bIns="30480" numCol="1" rtlCol="0" anchor="t" anchorCtr="0" compatLnSpc="1">
            <a:prstTxWarp prst="textNoShape">
              <a:avLst/>
            </a:prstTxWarp>
          </a:bodyPr>
          <a:lstStyle/>
          <a:p>
            <a:pPr defTabSz="609630"/>
            <a:r>
              <a:rPr lang="en-US" sz="2667" dirty="0"/>
              <a:t>       </a:t>
            </a:r>
          </a:p>
        </p:txBody>
      </p:sp>
      <p:sp>
        <p:nvSpPr>
          <p:cNvPr id="21" name="TextBox 20"/>
          <p:cNvSpPr txBox="1"/>
          <p:nvPr/>
        </p:nvSpPr>
        <p:spPr>
          <a:xfrm>
            <a:off x="965200" y="5822355"/>
            <a:ext cx="6604000" cy="3703065"/>
          </a:xfrm>
          <a:prstGeom prst="rect">
            <a:avLst/>
          </a:prstGeom>
          <a:noFill/>
        </p:spPr>
        <p:txBody>
          <a:bodyPr wrap="square" rtlCol="0">
            <a:spAutoFit/>
          </a:bodyPr>
          <a:lstStyle/>
          <a:p>
            <a:r>
              <a:rPr lang="en-US" sz="2933" dirty="0">
                <a:effectLst/>
                <a:latin typeface="Georgia"/>
                <a:cs typeface="Georgia"/>
              </a:rPr>
              <a:t>Give a brief introduction or background of your research here. You can also talk about the purpose of your poster here as well.</a:t>
            </a:r>
          </a:p>
          <a:p>
            <a:endParaRPr lang="en-US" sz="2933" dirty="0">
              <a:effectLst/>
              <a:latin typeface="Georgia"/>
              <a:cs typeface="Georgia"/>
            </a:endParaRPr>
          </a:p>
          <a:p>
            <a:r>
              <a:rPr lang="en-US" sz="2933" dirty="0">
                <a:effectLst/>
                <a:latin typeface="Georgia"/>
                <a:cs typeface="Georgia"/>
              </a:rPr>
              <a:t>Use a serif font for the body and a sans serif font for the title. Serif fonts are easier to read when small.</a:t>
            </a:r>
          </a:p>
        </p:txBody>
      </p:sp>
      <p:sp>
        <p:nvSpPr>
          <p:cNvPr id="22" name="TextBox 21"/>
          <p:cNvSpPr txBox="1"/>
          <p:nvPr/>
        </p:nvSpPr>
        <p:spPr>
          <a:xfrm>
            <a:off x="8737600" y="4775200"/>
            <a:ext cx="11836400" cy="1323439"/>
          </a:xfrm>
          <a:prstGeom prst="rect">
            <a:avLst/>
          </a:prstGeom>
          <a:noFill/>
        </p:spPr>
        <p:txBody>
          <a:bodyPr wrap="square" rtlCol="0">
            <a:spAutoFit/>
          </a:bodyPr>
          <a:lstStyle/>
          <a:p>
            <a:r>
              <a:rPr lang="en-US" sz="4000" b="1" dirty="0">
                <a:effectLst/>
                <a:latin typeface="Arial"/>
                <a:cs typeface="Arial"/>
              </a:rPr>
              <a:t>Put a catchy version of your research question here. </a:t>
            </a:r>
          </a:p>
        </p:txBody>
      </p:sp>
      <p:sp>
        <p:nvSpPr>
          <p:cNvPr id="20" name="TextBox 19"/>
          <p:cNvSpPr txBox="1"/>
          <p:nvPr/>
        </p:nvSpPr>
        <p:spPr>
          <a:xfrm>
            <a:off x="965200" y="10134561"/>
            <a:ext cx="6962285" cy="707886"/>
          </a:xfrm>
          <a:prstGeom prst="rect">
            <a:avLst/>
          </a:prstGeom>
          <a:noFill/>
        </p:spPr>
        <p:txBody>
          <a:bodyPr wrap="square" rtlCol="0">
            <a:spAutoFit/>
          </a:bodyPr>
          <a:lstStyle/>
          <a:p>
            <a:r>
              <a:rPr lang="en-US" sz="4000" b="1" dirty="0">
                <a:effectLst/>
                <a:latin typeface="Arial"/>
                <a:cs typeface="Arial"/>
              </a:rPr>
              <a:t>Methodology &amp; Approach</a:t>
            </a:r>
          </a:p>
        </p:txBody>
      </p:sp>
      <p:sp>
        <p:nvSpPr>
          <p:cNvPr id="26" name="TextBox 25"/>
          <p:cNvSpPr txBox="1"/>
          <p:nvPr/>
        </p:nvSpPr>
        <p:spPr>
          <a:xfrm>
            <a:off x="965200" y="11150561"/>
            <a:ext cx="6604000" cy="6862456"/>
          </a:xfrm>
          <a:prstGeom prst="rect">
            <a:avLst/>
          </a:prstGeom>
          <a:noFill/>
        </p:spPr>
        <p:txBody>
          <a:bodyPr wrap="square" rtlCol="0">
            <a:spAutoFit/>
          </a:bodyPr>
          <a:lstStyle/>
          <a:p>
            <a:r>
              <a:rPr lang="en-US" sz="2933" dirty="0">
                <a:effectLst/>
                <a:latin typeface="Georgia"/>
                <a:cs typeface="Georgia"/>
              </a:rPr>
              <a:t>Talk about your methods and materials here, or use this space to instead talk about how you went about your research and what you used including instrumentation, step-by-step methods, and locations. </a:t>
            </a:r>
          </a:p>
          <a:p>
            <a:endParaRPr lang="en-US" sz="2933" dirty="0">
              <a:effectLst/>
              <a:latin typeface="Georgia"/>
              <a:cs typeface="Georgia"/>
            </a:endParaRPr>
          </a:p>
          <a:p>
            <a:pPr marL="381019" indent="-381019">
              <a:buFont typeface="Arial"/>
              <a:buChar char="•"/>
            </a:pPr>
            <a:r>
              <a:rPr lang="en-US" sz="2933" dirty="0">
                <a:effectLst/>
                <a:latin typeface="Georgia"/>
                <a:cs typeface="Georgia"/>
              </a:rPr>
              <a:t>You can also use bullet points in this space to highlight important items</a:t>
            </a:r>
            <a:br>
              <a:rPr lang="en-US" sz="2933" dirty="0">
                <a:effectLst/>
                <a:latin typeface="Georgia"/>
                <a:cs typeface="Georgia"/>
              </a:rPr>
            </a:br>
            <a:endParaRPr lang="en-US" sz="2933" dirty="0">
              <a:effectLst/>
              <a:latin typeface="Georgia"/>
              <a:cs typeface="Georgia"/>
            </a:endParaRPr>
          </a:p>
          <a:p>
            <a:pPr marL="381019" indent="-381019">
              <a:buFont typeface="Arial"/>
              <a:buChar char="•"/>
            </a:pPr>
            <a:r>
              <a:rPr lang="en-US" sz="2933" dirty="0">
                <a:effectLst/>
                <a:latin typeface="Georgia"/>
                <a:cs typeface="Georgia"/>
              </a:rPr>
              <a:t>Make sure you don’t use too many bullets, and keep your spacing large to make the bullets easier to read</a:t>
            </a:r>
          </a:p>
          <a:p>
            <a:pPr marL="381019" indent="-381019">
              <a:buFont typeface="Arial"/>
              <a:buChar char="•"/>
            </a:pPr>
            <a:endParaRPr lang="en-US" sz="2933" dirty="0">
              <a:effectLst/>
              <a:latin typeface="Georgia"/>
              <a:cs typeface="Georgia"/>
            </a:endParaRPr>
          </a:p>
          <a:p>
            <a:pPr marL="381019" indent="-381019">
              <a:buFont typeface="Arial"/>
              <a:buChar char="•"/>
            </a:pPr>
            <a:r>
              <a:rPr lang="en-US" sz="2933" dirty="0">
                <a:effectLst/>
                <a:latin typeface="Georgia"/>
                <a:cs typeface="Georgia"/>
              </a:rPr>
              <a:t>Don’t use bullets in every section</a:t>
            </a:r>
          </a:p>
        </p:txBody>
      </p:sp>
      <p:sp>
        <p:nvSpPr>
          <p:cNvPr id="29" name="TextBox 28"/>
          <p:cNvSpPr txBox="1"/>
          <p:nvPr/>
        </p:nvSpPr>
        <p:spPr>
          <a:xfrm>
            <a:off x="21742400" y="4775200"/>
            <a:ext cx="6400800" cy="707886"/>
          </a:xfrm>
          <a:prstGeom prst="rect">
            <a:avLst/>
          </a:prstGeom>
          <a:noFill/>
        </p:spPr>
        <p:txBody>
          <a:bodyPr wrap="square" rtlCol="0">
            <a:spAutoFit/>
          </a:bodyPr>
          <a:lstStyle/>
          <a:p>
            <a:r>
              <a:rPr lang="en-US" sz="4000" b="1" dirty="0">
                <a:effectLst/>
                <a:latin typeface="Arial"/>
                <a:cs typeface="Arial"/>
              </a:rPr>
              <a:t>Conclusions </a:t>
            </a:r>
          </a:p>
        </p:txBody>
      </p:sp>
      <p:sp>
        <p:nvSpPr>
          <p:cNvPr id="30" name="TextBox 29"/>
          <p:cNvSpPr txBox="1"/>
          <p:nvPr/>
        </p:nvSpPr>
        <p:spPr>
          <a:xfrm>
            <a:off x="21742400" y="9601200"/>
            <a:ext cx="6400800" cy="707886"/>
          </a:xfrm>
          <a:prstGeom prst="rect">
            <a:avLst/>
          </a:prstGeom>
          <a:noFill/>
        </p:spPr>
        <p:txBody>
          <a:bodyPr wrap="square" rtlCol="0">
            <a:spAutoFit/>
          </a:bodyPr>
          <a:lstStyle/>
          <a:p>
            <a:r>
              <a:rPr lang="en-US" sz="4000" b="1" dirty="0">
                <a:effectLst/>
                <a:latin typeface="Arial"/>
                <a:cs typeface="Arial"/>
              </a:rPr>
              <a:t>Future Activities</a:t>
            </a:r>
          </a:p>
        </p:txBody>
      </p:sp>
      <p:sp>
        <p:nvSpPr>
          <p:cNvPr id="31" name="TextBox 30"/>
          <p:cNvSpPr txBox="1"/>
          <p:nvPr/>
        </p:nvSpPr>
        <p:spPr>
          <a:xfrm>
            <a:off x="21742400" y="5770206"/>
            <a:ext cx="6604000" cy="3251724"/>
          </a:xfrm>
          <a:prstGeom prst="rect">
            <a:avLst/>
          </a:prstGeom>
          <a:noFill/>
        </p:spPr>
        <p:txBody>
          <a:bodyPr wrap="square" rtlCol="0">
            <a:spAutoFit/>
          </a:bodyPr>
          <a:lstStyle/>
          <a:p>
            <a:r>
              <a:rPr lang="en-US" sz="2933" dirty="0">
                <a:effectLst/>
                <a:latin typeface="Georgia"/>
                <a:cs typeface="Georgia"/>
              </a:rPr>
              <a:t>Tie your results and your data back to your introduction and purpose. Here you should restate any pitfalls in your research. If you don’t have any results or viable data, use the conclusion to briefly explain why. Bullets not recommended in this section </a:t>
            </a:r>
          </a:p>
        </p:txBody>
      </p:sp>
      <p:sp>
        <p:nvSpPr>
          <p:cNvPr id="32" name="TextBox 31"/>
          <p:cNvSpPr txBox="1"/>
          <p:nvPr/>
        </p:nvSpPr>
        <p:spPr>
          <a:xfrm>
            <a:off x="21742400" y="10574378"/>
            <a:ext cx="6604000" cy="5959773"/>
          </a:xfrm>
          <a:prstGeom prst="rect">
            <a:avLst/>
          </a:prstGeom>
          <a:noFill/>
        </p:spPr>
        <p:txBody>
          <a:bodyPr wrap="square" rtlCol="0">
            <a:spAutoFit/>
          </a:bodyPr>
          <a:lstStyle/>
          <a:p>
            <a:r>
              <a:rPr lang="en-US" sz="2933" dirty="0">
                <a:effectLst/>
                <a:latin typeface="Georgia"/>
                <a:cs typeface="Georgia"/>
              </a:rPr>
              <a:t>If your research project is ongoing or you intend to add to your results, explain here what you intend to do in the future. </a:t>
            </a:r>
          </a:p>
          <a:p>
            <a:r>
              <a:rPr lang="en-US" sz="2933" dirty="0">
                <a:effectLst/>
                <a:latin typeface="Georgia"/>
                <a:cs typeface="Georgia"/>
              </a:rPr>
              <a:t>       </a:t>
            </a:r>
          </a:p>
          <a:p>
            <a:pPr marL="381019" indent="-381019">
              <a:buFont typeface="Arial"/>
              <a:buChar char="•"/>
            </a:pPr>
            <a:r>
              <a:rPr lang="en-US" sz="2933" dirty="0">
                <a:effectLst/>
                <a:latin typeface="Georgia"/>
                <a:cs typeface="Georgia"/>
              </a:rPr>
              <a:t>This is another good place for bullets</a:t>
            </a:r>
            <a:br>
              <a:rPr lang="en-US" sz="2933" dirty="0">
                <a:effectLst/>
                <a:latin typeface="Georgia"/>
                <a:cs typeface="Georgia"/>
              </a:rPr>
            </a:br>
            <a:endParaRPr lang="en-US" sz="2933" dirty="0">
              <a:effectLst/>
              <a:latin typeface="Georgia"/>
              <a:cs typeface="Georgia"/>
            </a:endParaRPr>
          </a:p>
          <a:p>
            <a:pPr marL="381019" indent="-381019">
              <a:buFont typeface="Arial"/>
              <a:buChar char="•"/>
            </a:pPr>
            <a:r>
              <a:rPr lang="en-US" sz="2933" dirty="0">
                <a:effectLst/>
                <a:latin typeface="Georgia"/>
                <a:cs typeface="Georgia"/>
              </a:rPr>
              <a:t>Use only 3-4 bullets in this section</a:t>
            </a:r>
          </a:p>
          <a:p>
            <a:pPr marL="381019" indent="-381019">
              <a:buFont typeface="Arial"/>
              <a:buChar char="•"/>
            </a:pPr>
            <a:endParaRPr lang="en-US" sz="2933" dirty="0">
              <a:effectLst/>
              <a:latin typeface="Georgia"/>
              <a:cs typeface="Georgia"/>
            </a:endParaRPr>
          </a:p>
          <a:p>
            <a:pPr marL="381019" indent="-381019">
              <a:buFont typeface="Arial"/>
              <a:buChar char="•"/>
            </a:pPr>
            <a:r>
              <a:rPr lang="en-US" sz="2933" dirty="0">
                <a:effectLst/>
                <a:latin typeface="Georgia"/>
                <a:cs typeface="Georgia"/>
              </a:rPr>
              <a:t>Don’t use punctuation at the end of your bullets</a:t>
            </a:r>
          </a:p>
          <a:p>
            <a:endParaRPr lang="en-US" sz="2933" dirty="0">
              <a:effectLst/>
              <a:latin typeface="Georgia"/>
              <a:cs typeface="Georgia"/>
            </a:endParaRPr>
          </a:p>
        </p:txBody>
      </p:sp>
      <p:sp>
        <p:nvSpPr>
          <p:cNvPr id="37" name="TextBox 36"/>
          <p:cNvSpPr txBox="1"/>
          <p:nvPr/>
        </p:nvSpPr>
        <p:spPr>
          <a:xfrm>
            <a:off x="8737600" y="15842936"/>
            <a:ext cx="11734800" cy="2800382"/>
          </a:xfrm>
          <a:prstGeom prst="rect">
            <a:avLst/>
          </a:prstGeom>
          <a:noFill/>
        </p:spPr>
        <p:txBody>
          <a:bodyPr wrap="square" rtlCol="0">
            <a:spAutoFit/>
          </a:bodyPr>
          <a:lstStyle/>
          <a:p>
            <a:r>
              <a:rPr lang="en-US" sz="2933" dirty="0">
                <a:effectLst/>
                <a:latin typeface="Georgia"/>
                <a:cs typeface="Georgia"/>
              </a:rPr>
              <a:t>Discuss the results (NOT YOUR CONCLUSIONS) of your research &amp; data here. Remember, in an academic poster, the priority is to be clear, concise and professional. Talk about your important findings and interesting discoveries, but don’t use this section to tie it in to your introduction. </a:t>
            </a:r>
          </a:p>
          <a:p>
            <a:endParaRPr lang="en-US" sz="2933" dirty="0">
              <a:effectLst/>
              <a:latin typeface="Georgia"/>
              <a:cs typeface="Georgia"/>
            </a:endParaRPr>
          </a:p>
        </p:txBody>
      </p:sp>
      <p:sp>
        <p:nvSpPr>
          <p:cNvPr id="40" name="Rectangle 39"/>
          <p:cNvSpPr/>
          <p:nvPr/>
        </p:nvSpPr>
        <p:spPr>
          <a:xfrm>
            <a:off x="8737600" y="18418179"/>
            <a:ext cx="11734800" cy="2554545"/>
          </a:xfrm>
          <a:prstGeom prst="rect">
            <a:avLst/>
          </a:prstGeom>
        </p:spPr>
        <p:txBody>
          <a:bodyPr wrap="square">
            <a:spAutoFit/>
          </a:bodyPr>
          <a:lstStyle/>
          <a:p>
            <a:pPr marL="381019" indent="-381019">
              <a:buFont typeface="Arial"/>
              <a:buChar char="•"/>
            </a:pPr>
            <a:r>
              <a:rPr lang="en-US" sz="3200" dirty="0">
                <a:effectLst/>
                <a:latin typeface="Georgia"/>
                <a:cs typeface="Georgia"/>
              </a:rPr>
              <a:t>Ideally you want to use a eye-catching highlight or pleasing graph/image in the top portion of this column.</a:t>
            </a:r>
          </a:p>
          <a:p>
            <a:pPr marL="381019" indent="-381019">
              <a:buFont typeface="Arial"/>
              <a:buChar char="•"/>
            </a:pPr>
            <a:endParaRPr lang="en-US" sz="3200" dirty="0">
              <a:effectLst/>
              <a:latin typeface="Georgia"/>
              <a:cs typeface="Georgia"/>
            </a:endParaRPr>
          </a:p>
          <a:p>
            <a:pPr marL="381019" indent="-381019">
              <a:buFont typeface="Arial"/>
              <a:buChar char="•"/>
            </a:pPr>
            <a:r>
              <a:rPr lang="en-US" sz="3200" dirty="0">
                <a:effectLst/>
                <a:latin typeface="Georgia"/>
                <a:cs typeface="Georgia"/>
              </a:rPr>
              <a:t>Try to use color only in this column and associate it with the most important information.</a:t>
            </a:r>
          </a:p>
        </p:txBody>
      </p:sp>
      <p:sp>
        <p:nvSpPr>
          <p:cNvPr id="41" name="TextBox 40"/>
          <p:cNvSpPr txBox="1"/>
          <p:nvPr/>
        </p:nvSpPr>
        <p:spPr>
          <a:xfrm>
            <a:off x="21742400" y="16205200"/>
            <a:ext cx="6400800" cy="707886"/>
          </a:xfrm>
          <a:prstGeom prst="rect">
            <a:avLst/>
          </a:prstGeom>
          <a:noFill/>
        </p:spPr>
        <p:txBody>
          <a:bodyPr wrap="square" rtlCol="0">
            <a:spAutoFit/>
          </a:bodyPr>
          <a:lstStyle/>
          <a:p>
            <a:r>
              <a:rPr lang="en-US" sz="4000" b="1" dirty="0">
                <a:effectLst/>
                <a:latin typeface="Arial"/>
                <a:cs typeface="Arial"/>
              </a:rPr>
              <a:t>Acknowledgements</a:t>
            </a:r>
          </a:p>
        </p:txBody>
      </p:sp>
      <p:sp>
        <p:nvSpPr>
          <p:cNvPr id="42" name="TextBox 41"/>
          <p:cNvSpPr txBox="1"/>
          <p:nvPr/>
        </p:nvSpPr>
        <p:spPr>
          <a:xfrm>
            <a:off x="21742400" y="17296011"/>
            <a:ext cx="6604000" cy="2554161"/>
          </a:xfrm>
          <a:prstGeom prst="rect">
            <a:avLst/>
          </a:prstGeom>
          <a:noFill/>
        </p:spPr>
        <p:txBody>
          <a:bodyPr wrap="square" rtlCol="0">
            <a:spAutoFit/>
          </a:bodyPr>
          <a:lstStyle/>
          <a:p>
            <a:r>
              <a:rPr lang="en-US" sz="2933" dirty="0">
                <a:effectLst/>
                <a:latin typeface="Georgia"/>
                <a:cs typeface="Georgia"/>
              </a:rPr>
              <a:t>You should list acknowledgements here. Be brief. If your work was funded by a grant it should be mentioned here.</a:t>
            </a:r>
          </a:p>
          <a:p>
            <a:endParaRPr lang="en-US" sz="2133" dirty="0">
              <a:effectLst/>
              <a:latin typeface="Georgia"/>
              <a:cs typeface="Georgia"/>
            </a:endParaRPr>
          </a:p>
          <a:p>
            <a:endParaRPr lang="en-US" sz="2133" dirty="0">
              <a:effectLst/>
              <a:latin typeface="Georgia"/>
              <a:cs typeface="Georgia"/>
            </a:endParaRPr>
          </a:p>
        </p:txBody>
      </p:sp>
      <p:sp>
        <p:nvSpPr>
          <p:cNvPr id="45" name="TextBox 44"/>
          <p:cNvSpPr txBox="1"/>
          <p:nvPr/>
        </p:nvSpPr>
        <p:spPr>
          <a:xfrm>
            <a:off x="8737600" y="13553816"/>
            <a:ext cx="11633200" cy="748795"/>
          </a:xfrm>
          <a:prstGeom prst="rect">
            <a:avLst/>
          </a:prstGeom>
          <a:noFill/>
        </p:spPr>
        <p:txBody>
          <a:bodyPr wrap="square" rtlCol="0">
            <a:spAutoFit/>
          </a:bodyPr>
          <a:lstStyle/>
          <a:p>
            <a:r>
              <a:rPr lang="en-US" sz="2133" dirty="0">
                <a:effectLst/>
                <a:latin typeface="Georgia"/>
              </a:rPr>
              <a:t>You can also write one caption for several pictures if the pictures are closely related. This can sometimes save space, but make sure it is still font size 30 or above. </a:t>
            </a:r>
          </a:p>
        </p:txBody>
      </p:sp>
      <p:sp>
        <p:nvSpPr>
          <p:cNvPr id="33" name="Rectangle 32">
            <a:extLst>
              <a:ext uri="{FF2B5EF4-FFF2-40B4-BE49-F238E27FC236}">
                <a16:creationId xmlns:a16="http://schemas.microsoft.com/office/drawing/2014/main" id="{D09657E3-E2A2-DE48-8BFE-4B39AA710CDF}"/>
              </a:ext>
            </a:extLst>
          </p:cNvPr>
          <p:cNvSpPr/>
          <p:nvPr/>
        </p:nvSpPr>
        <p:spPr bwMode="auto">
          <a:xfrm>
            <a:off x="-101600" y="3761185"/>
            <a:ext cx="29413200" cy="150415"/>
          </a:xfrm>
          <a:prstGeom prst="rect">
            <a:avLst/>
          </a:prstGeom>
          <a:solidFill>
            <a:srgbClr val="A20310"/>
          </a:solidFill>
          <a:ln w="9525" cap="flat" cmpd="sng" algn="ctr">
            <a:solidFill>
              <a:srgbClr val="37646F"/>
            </a:solidFill>
            <a:prstDash val="solid"/>
            <a:round/>
            <a:headEnd type="none" w="med" len="med"/>
            <a:tailEnd type="none" w="med" len="med"/>
          </a:ln>
          <a:effectLst/>
        </p:spPr>
        <p:txBody>
          <a:bodyPr vert="horz" wrap="square" lIns="60960" tIns="30480" rIns="60960" bIns="30480" numCol="1" rtlCol="0" anchor="t" anchorCtr="0" compatLnSpc="1">
            <a:prstTxWarp prst="textNoShape">
              <a:avLst/>
            </a:prstTxWarp>
          </a:bodyPr>
          <a:lstStyle/>
          <a:p>
            <a:pPr defTabSz="609630"/>
            <a:endParaRPr lang="en-US" dirty="0"/>
          </a:p>
        </p:txBody>
      </p:sp>
      <p:pic>
        <p:nvPicPr>
          <p:cNvPr id="34" name="Picture 33" descr="RII4_LOGO_EPSCoR.png">
            <a:extLst>
              <a:ext uri="{FF2B5EF4-FFF2-40B4-BE49-F238E27FC236}">
                <a16:creationId xmlns:a16="http://schemas.microsoft.com/office/drawing/2014/main" id="{82EE579E-131F-B145-9F67-899CC8688B79}"/>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25235435" y="2712358"/>
            <a:ext cx="3110965" cy="923413"/>
          </a:xfrm>
          <a:prstGeom prst="rect">
            <a:avLst/>
          </a:prstGeom>
        </p:spPr>
      </p:pic>
      <p:sp>
        <p:nvSpPr>
          <p:cNvPr id="48" name="TextBox 47">
            <a:extLst>
              <a:ext uri="{FF2B5EF4-FFF2-40B4-BE49-F238E27FC236}">
                <a16:creationId xmlns:a16="http://schemas.microsoft.com/office/drawing/2014/main" id="{636A184F-7855-F943-9659-051C933FA009}"/>
              </a:ext>
            </a:extLst>
          </p:cNvPr>
          <p:cNvSpPr txBox="1"/>
          <p:nvPr/>
        </p:nvSpPr>
        <p:spPr>
          <a:xfrm>
            <a:off x="8737600" y="14782800"/>
            <a:ext cx="6400800" cy="707886"/>
          </a:xfrm>
          <a:prstGeom prst="rect">
            <a:avLst/>
          </a:prstGeom>
          <a:noFill/>
        </p:spPr>
        <p:txBody>
          <a:bodyPr wrap="square" rtlCol="0">
            <a:spAutoFit/>
          </a:bodyPr>
          <a:lstStyle/>
          <a:p>
            <a:r>
              <a:rPr lang="en-US" sz="4000" b="1" dirty="0">
                <a:effectLst/>
                <a:latin typeface="Arial"/>
                <a:cs typeface="Arial"/>
              </a:rPr>
              <a:t>Results</a:t>
            </a:r>
          </a:p>
        </p:txBody>
      </p:sp>
      <p:sp>
        <p:nvSpPr>
          <p:cNvPr id="50" name="Text Box 7">
            <a:extLst>
              <a:ext uri="{FF2B5EF4-FFF2-40B4-BE49-F238E27FC236}">
                <a16:creationId xmlns:a16="http://schemas.microsoft.com/office/drawing/2014/main" id="{45BCF0F8-BC12-1A40-8FD3-6CB284D71972}"/>
              </a:ext>
            </a:extLst>
          </p:cNvPr>
          <p:cNvSpPr txBox="1">
            <a:spLocks noChangeArrowheads="1"/>
          </p:cNvSpPr>
          <p:nvPr/>
        </p:nvSpPr>
        <p:spPr bwMode="auto">
          <a:xfrm>
            <a:off x="9429750" y="7914534"/>
            <a:ext cx="10452100" cy="3161241"/>
          </a:xfrm>
          <a:prstGeom prst="rect">
            <a:avLst/>
          </a:prstGeom>
          <a:solidFill>
            <a:srgbClr val="FFFE7E"/>
          </a:solidFill>
          <a:ln w="38100">
            <a:solidFill>
              <a:srgbClr val="000000"/>
            </a:solidFill>
            <a:round/>
            <a:headEnd/>
            <a:tailEnd/>
          </a:ln>
        </p:spPr>
        <p:txBody>
          <a:bodyPr lIns="609600" tIns="304800" rIns="609600" bIns="609600"/>
          <a:lstStyle>
            <a:lvl1pPr eaLnBrk="0" hangingPunct="0">
              <a:tabLst>
                <a:tab pos="500063" algn="l"/>
              </a:tabLst>
              <a:defRPr sz="3200">
                <a:solidFill>
                  <a:schemeClr val="tx1"/>
                </a:solidFill>
                <a:latin typeface="Helvetica" pitchFamily="2" charset="0"/>
                <a:ea typeface="ＭＳ Ｐゴシック" panose="020B0600070205080204" pitchFamily="34" charset="-128"/>
              </a:defRPr>
            </a:lvl1pPr>
            <a:lvl2pPr marL="742950" indent="-285750" eaLnBrk="0" hangingPunct="0">
              <a:tabLst>
                <a:tab pos="500063" algn="l"/>
              </a:tabLst>
              <a:defRPr sz="3200">
                <a:solidFill>
                  <a:schemeClr val="tx1"/>
                </a:solidFill>
                <a:latin typeface="Helvetica" pitchFamily="2" charset="0"/>
                <a:ea typeface="ＭＳ Ｐゴシック" panose="020B0600070205080204" pitchFamily="34" charset="-128"/>
              </a:defRPr>
            </a:lvl2pPr>
            <a:lvl3pPr marL="1143000" indent="-228600" eaLnBrk="0" hangingPunct="0">
              <a:tabLst>
                <a:tab pos="500063" algn="l"/>
              </a:tabLst>
              <a:defRPr sz="3200">
                <a:solidFill>
                  <a:schemeClr val="tx1"/>
                </a:solidFill>
                <a:latin typeface="Helvetica" pitchFamily="2" charset="0"/>
                <a:ea typeface="ＭＳ Ｐゴシック" panose="020B0600070205080204" pitchFamily="34" charset="-128"/>
              </a:defRPr>
            </a:lvl3pPr>
            <a:lvl4pPr marL="1600200" indent="-228600" eaLnBrk="0" hangingPunct="0">
              <a:tabLst>
                <a:tab pos="500063" algn="l"/>
              </a:tabLst>
              <a:defRPr sz="3200">
                <a:solidFill>
                  <a:schemeClr val="tx1"/>
                </a:solidFill>
                <a:latin typeface="Helvetica" pitchFamily="2" charset="0"/>
                <a:ea typeface="ＭＳ Ｐゴシック" panose="020B0600070205080204" pitchFamily="34" charset="-128"/>
              </a:defRPr>
            </a:lvl4pPr>
            <a:lvl5pPr marL="2057400" indent="-228600" eaLnBrk="0" hangingPunct="0">
              <a:tabLst>
                <a:tab pos="500063" algn="l"/>
              </a:tabLst>
              <a:defRPr sz="3200">
                <a:solidFill>
                  <a:schemeClr val="tx1"/>
                </a:solidFill>
                <a:latin typeface="Helvetica" pitchFamily="2" charset="0"/>
                <a:ea typeface="ＭＳ Ｐゴシック" panose="020B0600070205080204" pitchFamily="34" charset="-128"/>
              </a:defRPr>
            </a:lvl5pPr>
            <a:lvl6pPr marL="2514600" indent="-228600" eaLnBrk="0" fontAlgn="base" hangingPunct="0">
              <a:spcBef>
                <a:spcPct val="0"/>
              </a:spcBef>
              <a:spcAft>
                <a:spcPct val="0"/>
              </a:spcAft>
              <a:tabLst>
                <a:tab pos="500063" algn="l"/>
              </a:tabLst>
              <a:defRPr sz="3200">
                <a:solidFill>
                  <a:schemeClr val="tx1"/>
                </a:solidFill>
                <a:latin typeface="Helvetica" pitchFamily="2" charset="0"/>
                <a:ea typeface="ＭＳ Ｐゴシック" panose="020B0600070205080204" pitchFamily="34" charset="-128"/>
              </a:defRPr>
            </a:lvl6pPr>
            <a:lvl7pPr marL="2971800" indent="-228600" eaLnBrk="0" fontAlgn="base" hangingPunct="0">
              <a:spcBef>
                <a:spcPct val="0"/>
              </a:spcBef>
              <a:spcAft>
                <a:spcPct val="0"/>
              </a:spcAft>
              <a:tabLst>
                <a:tab pos="500063" algn="l"/>
              </a:tabLst>
              <a:defRPr sz="3200">
                <a:solidFill>
                  <a:schemeClr val="tx1"/>
                </a:solidFill>
                <a:latin typeface="Helvetica" pitchFamily="2" charset="0"/>
                <a:ea typeface="ＭＳ Ｐゴシック" panose="020B0600070205080204" pitchFamily="34" charset="-128"/>
              </a:defRPr>
            </a:lvl7pPr>
            <a:lvl8pPr marL="3429000" indent="-228600" eaLnBrk="0" fontAlgn="base" hangingPunct="0">
              <a:spcBef>
                <a:spcPct val="0"/>
              </a:spcBef>
              <a:spcAft>
                <a:spcPct val="0"/>
              </a:spcAft>
              <a:tabLst>
                <a:tab pos="500063" algn="l"/>
              </a:tabLst>
              <a:defRPr sz="3200">
                <a:solidFill>
                  <a:schemeClr val="tx1"/>
                </a:solidFill>
                <a:latin typeface="Helvetica" pitchFamily="2" charset="0"/>
                <a:ea typeface="ＭＳ Ｐゴシック" panose="020B0600070205080204" pitchFamily="34" charset="-128"/>
              </a:defRPr>
            </a:lvl8pPr>
            <a:lvl9pPr marL="3886200" indent="-228600" eaLnBrk="0" fontAlgn="base" hangingPunct="0">
              <a:spcBef>
                <a:spcPct val="0"/>
              </a:spcBef>
              <a:spcAft>
                <a:spcPct val="0"/>
              </a:spcAft>
              <a:tabLst>
                <a:tab pos="500063" algn="l"/>
              </a:tabLst>
              <a:defRPr sz="3200">
                <a:solidFill>
                  <a:schemeClr val="tx1"/>
                </a:solidFill>
                <a:latin typeface="Helvetica" pitchFamily="2" charset="0"/>
                <a:ea typeface="ＭＳ Ｐゴシック" panose="020B0600070205080204" pitchFamily="34" charset="-128"/>
              </a:defRPr>
            </a:lvl9pPr>
          </a:lstStyle>
          <a:p>
            <a:pPr eaLnBrk="1" hangingPunct="1">
              <a:lnSpc>
                <a:spcPts val="4600"/>
              </a:lnSpc>
            </a:pPr>
            <a:r>
              <a:rPr lang="en-US" altLang="ja-JP">
                <a:solidFill>
                  <a:srgbClr val="FF0000"/>
                </a:solidFill>
                <a:latin typeface="Avenir Medium" panose="02000503020000020003" pitchFamily="2" charset="0"/>
              </a:rPr>
              <a:t>If you have just one or two simple graphics, viewers will be drawn to explore them. If you have too many or they are too complicated, visitors will be repelled. </a:t>
            </a:r>
            <a:endParaRPr lang="en-US" altLang="en-US" sz="1867">
              <a:latin typeface="Avenir Medium" panose="02000503020000020003" pitchFamily="2" charset="0"/>
            </a:endParaRPr>
          </a:p>
        </p:txBody>
      </p:sp>
      <p:pic>
        <p:nvPicPr>
          <p:cNvPr id="19" name="Picture 18">
            <a:extLst>
              <a:ext uri="{FF2B5EF4-FFF2-40B4-BE49-F238E27FC236}">
                <a16:creationId xmlns:a16="http://schemas.microsoft.com/office/drawing/2014/main" id="{CFE5199B-FF9F-FB44-BB38-9B67EE24D06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5200" y="2382181"/>
            <a:ext cx="4391392" cy="1377019"/>
          </a:xfrm>
          <a:prstGeom prst="rect">
            <a:avLst/>
          </a:prstGeom>
        </p:spPr>
      </p:pic>
      <p:pic>
        <p:nvPicPr>
          <p:cNvPr id="38" name="Picture 37">
            <a:extLst>
              <a:ext uri="{FF2B5EF4-FFF2-40B4-BE49-F238E27FC236}">
                <a16:creationId xmlns:a16="http://schemas.microsoft.com/office/drawing/2014/main" id="{A61D6E61-92B8-8647-B4EC-6526200D2B1A}"/>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30259679" y="18369656"/>
            <a:ext cx="6604000" cy="1934765"/>
          </a:xfrm>
          <a:prstGeom prst="rect">
            <a:avLst/>
          </a:prstGeom>
        </p:spPr>
      </p:pic>
      <p:sp>
        <p:nvSpPr>
          <p:cNvPr id="52" name="Rectangle 51">
            <a:extLst>
              <a:ext uri="{FF2B5EF4-FFF2-40B4-BE49-F238E27FC236}">
                <a16:creationId xmlns:a16="http://schemas.microsoft.com/office/drawing/2014/main" id="{9C71F0CA-EB5F-2141-96DE-A236AD176F5D}"/>
              </a:ext>
            </a:extLst>
          </p:cNvPr>
          <p:cNvSpPr/>
          <p:nvPr/>
        </p:nvSpPr>
        <p:spPr>
          <a:xfrm>
            <a:off x="21742401" y="19649285"/>
            <a:ext cx="6604000" cy="584968"/>
          </a:xfrm>
          <a:prstGeom prst="rect">
            <a:avLst/>
          </a:prstGeom>
        </p:spPr>
        <p:txBody>
          <a:bodyPr wrap="square">
            <a:spAutoFit/>
          </a:bodyPr>
          <a:lstStyle/>
          <a:p>
            <a:pPr algn="r"/>
            <a:r>
              <a:rPr lang="en-US" sz="1067" dirty="0">
                <a:effectLst/>
                <a:latin typeface="Georgia"/>
                <a:cs typeface="Georgia"/>
              </a:rPr>
              <a:t>This work is funded by the National Science Foundation (NSF) award #OIA-1757207. Any opinions, findings, and conclusions or recommendations expressed in this material are those of the author(s) and do not necessarily reflect the views of the National Science Foundation.</a:t>
            </a:r>
          </a:p>
        </p:txBody>
      </p:sp>
      <p:pic>
        <p:nvPicPr>
          <p:cNvPr id="54" name="Picture 53">
            <a:extLst>
              <a:ext uri="{FF2B5EF4-FFF2-40B4-BE49-F238E27FC236}">
                <a16:creationId xmlns:a16="http://schemas.microsoft.com/office/drawing/2014/main" id="{F8AF6137-F896-4F4E-B32D-45A3FDF1D164}"/>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29645465" y="8562094"/>
            <a:ext cx="6129867" cy="4639733"/>
          </a:xfrm>
          <a:prstGeom prst="rect">
            <a:avLst/>
          </a:prstGeom>
        </p:spPr>
      </p:pic>
      <p:pic>
        <p:nvPicPr>
          <p:cNvPr id="56" name="Picture 55">
            <a:extLst>
              <a:ext uri="{FF2B5EF4-FFF2-40B4-BE49-F238E27FC236}">
                <a16:creationId xmlns:a16="http://schemas.microsoft.com/office/drawing/2014/main" id="{0ED6444A-D5BF-B441-97D8-AF2E7D017CA1}"/>
              </a:ext>
            </a:extLst>
          </p:cNvPr>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31084520" y="13201827"/>
            <a:ext cx="4114800" cy="4337685"/>
          </a:xfrm>
          <a:prstGeom prst="rect">
            <a:avLst/>
          </a:prstGeom>
        </p:spPr>
      </p:pic>
    </p:spTree>
    <p:extLst>
      <p:ext uri="{BB962C8B-B14F-4D97-AF65-F5344CB8AC3E}">
        <p14:creationId xmlns:p14="http://schemas.microsoft.com/office/powerpoint/2010/main" val="1491623079"/>
      </p:ext>
    </p:extLst>
  </p:cSld>
  <p:clrMapOvr>
    <a:masterClrMapping/>
  </p:clrMapOvr>
</p:sld>
</file>

<file path=ppt/theme/theme1.xml><?xml version="1.0" encoding="utf-8"?>
<a:theme xmlns:a="http://schemas.openxmlformats.org/drawingml/2006/main" name="Default Desig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3249</TotalTime>
  <Words>504</Words>
  <Application>Microsoft Macintosh PowerPoint</Application>
  <PresentationFormat>Custom</PresentationFormat>
  <Paragraphs>34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 Medium</vt:lpstr>
      <vt:lpstr>Georgia</vt:lpstr>
      <vt:lpstr>Times New Roman</vt:lpstr>
      <vt:lpstr>Default Design</vt:lpstr>
      <vt:lpstr>PowerPoint Presentation</vt:lpstr>
    </vt:vector>
  </TitlesOfParts>
  <Manager/>
  <Company>Graphicsland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a scientific poster</dc:title>
  <dc:subject>Free Poster Presentation Example</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Brittney VDW</cp:lastModifiedBy>
  <cp:revision>119</cp:revision>
  <cp:lastPrinted>2000-08-03T00:31:24Z</cp:lastPrinted>
  <dcterms:created xsi:type="dcterms:W3CDTF">2000-02-09T15:01:13Z</dcterms:created>
  <dcterms:modified xsi:type="dcterms:W3CDTF">2021-03-18T20:15:46Z</dcterms:modified>
  <cp:category>research posters template</cp:category>
</cp:coreProperties>
</file>